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72" r:id="rId7"/>
    <p:sldId id="280" r:id="rId8"/>
    <p:sldId id="278" r:id="rId9"/>
    <p:sldId id="279" r:id="rId10"/>
    <p:sldId id="264" r:id="rId11"/>
    <p:sldId id="265" r:id="rId12"/>
    <p:sldId id="266" r:id="rId13"/>
    <p:sldId id="281" r:id="rId14"/>
    <p:sldId id="282" r:id="rId15"/>
    <p:sldId id="283" r:id="rId16"/>
    <p:sldId id="284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73624-1AAC-457A-B626-6A8C4A79460B}" type="datetimeFigureOut">
              <a:rPr lang="en-PH" smtClean="0"/>
              <a:t>2/19/2017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84576-0722-4545-A33D-5EA2084696C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2566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84576-0722-4545-A33D-5EA2084696CE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51176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84576-0722-4545-A33D-5EA2084696CE}" type="slidenum">
              <a:rPr lang="en-PH" smtClean="0"/>
              <a:t>13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7991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D500A91-EDEF-4842-9E42-2213D8FCE0BD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7950684-1C51-48CC-B919-125B7C11A12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371600"/>
            <a:ext cx="7406640" cy="3069102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noProof="1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獻上最好</a:t>
            </a:r>
            <a:r>
              <a:rPr lang="zh-TW" altLang="en-US" sz="6600" noProof="1">
                <a:solidFill>
                  <a:schemeClr val="tx1"/>
                </a:solidFill>
                <a:effectLst/>
                <a:latin typeface="Candara" pitchFamily="34" charset="0"/>
              </a:rPr>
              <a:t/>
            </a:r>
            <a:br>
              <a:rPr lang="zh-TW" altLang="en-US" sz="6600" noProof="1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en-US" altLang="zh-TW" sz="6600" noProof="1">
                <a:solidFill>
                  <a:schemeClr val="tx1"/>
                </a:solidFill>
                <a:effectLst/>
                <a:latin typeface="Candara" pitchFamily="34" charset="0"/>
              </a:rPr>
              <a:t>Our Best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7518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609600"/>
            <a:ext cx="8153400" cy="6248400"/>
          </a:xfrm>
        </p:spPr>
        <p:txBody>
          <a:bodyPr/>
          <a:lstStyle/>
          <a:p>
            <a:pPr algn="ctr"/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24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不管他人褒獎</a:t>
            </a:r>
            <a:endParaRPr lang="en-US" altLang="zh-TW" sz="58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Put-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pat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chiong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或是蔑視</a:t>
            </a:r>
            <a:r>
              <a:rPr lang="zh-TW" altLang="en-US" sz="28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28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800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2. Wait not for men to laud.</a:t>
            </a:r>
          </a:p>
          <a:p>
            <a:pPr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Heed not their slight: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9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533400"/>
            <a:ext cx="8153400" cy="6324600"/>
          </a:xfrm>
        </p:spPr>
        <p:txBody>
          <a:bodyPr/>
          <a:lstStyle/>
          <a:p>
            <a:pPr marR="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只要討主歡喜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dirty="0">
              <a:latin typeface="DFKai-SB" pitchFamily="65" charset="-120"/>
              <a:ea typeface="DFKai-SB" pitchFamily="65" charset="-120"/>
            </a:endParaRPr>
          </a:p>
          <a:p>
            <a:pPr marR="0"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tho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aseline="30000" dirty="0" err="1" smtClean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-hi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!</a:t>
            </a:r>
          </a:p>
          <a:p>
            <a:pPr marR="0" algn="ctr"/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   快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樂滿意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Khoai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moa-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i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R="0" algn="ctr"/>
            <a:endParaRPr lang="en-US" altLang="zh-TW" sz="28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Winning the smile of God</a:t>
            </a:r>
          </a:p>
          <a:p>
            <a:pPr marR="0"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Bring its delight!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4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7406640" cy="4800600"/>
          </a:xfrm>
        </p:spPr>
        <p:txBody>
          <a:bodyPr>
            <a:normAutofit fontScale="92500" lnSpcReduction="20000"/>
          </a:bodyPr>
          <a:lstStyle/>
          <a:p>
            <a:pPr marR="0" algn="ctr"/>
            <a:r>
              <a:rPr lang="zh-TW" altLang="en-US" sz="6300" dirty="0" smtClean="0">
                <a:latin typeface="Candara" pitchFamily="34" charset="0"/>
                <a:ea typeface="DFKai-SB" pitchFamily="65" charset="-120"/>
              </a:rPr>
              <a:t>   助</a:t>
            </a:r>
            <a:r>
              <a:rPr lang="zh-TW" altLang="en-US" sz="6300" dirty="0">
                <a:latin typeface="Candara" pitchFamily="34" charset="0"/>
                <a:ea typeface="DFKai-SB" pitchFamily="65" charset="-120"/>
              </a:rPr>
              <a:t>善良真實者</a:t>
            </a:r>
            <a:r>
              <a:rPr lang="zh-TW" altLang="en-US" sz="38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800" dirty="0">
                <a:latin typeface="Candara" pitchFamily="34" charset="0"/>
                <a:ea typeface="DFKai-SB" pitchFamily="65" charset="-120"/>
              </a:rPr>
              <a:t>Chan </a:t>
            </a:r>
            <a:r>
              <a:rPr lang="en-US" altLang="zh-TW" sz="3800" dirty="0" err="1">
                <a:latin typeface="Candara" pitchFamily="34" charset="0"/>
                <a:ea typeface="DFKai-SB" pitchFamily="65" charset="-120"/>
              </a:rPr>
              <a:t>sian-liong</a:t>
            </a:r>
            <a:r>
              <a:rPr lang="en-US" altLang="zh-TW" sz="3800" dirty="0">
                <a:latin typeface="Candara" pitchFamily="34" charset="0"/>
                <a:ea typeface="DFKai-SB" pitchFamily="65" charset="-120"/>
              </a:rPr>
              <a:t> chin-sit chia, </a:t>
            </a:r>
          </a:p>
          <a:p>
            <a:pPr marR="0" algn="ctr"/>
            <a:r>
              <a:rPr lang="zh-TW" altLang="en-US" sz="6300" dirty="0" smtClean="0">
                <a:latin typeface="Candara" pitchFamily="34" charset="0"/>
                <a:ea typeface="DFKai-SB" pitchFamily="65" charset="-120"/>
              </a:rPr>
              <a:t>   得</a:t>
            </a:r>
            <a:r>
              <a:rPr lang="zh-TW" altLang="en-US" sz="6300" dirty="0">
                <a:latin typeface="Candara" pitchFamily="34" charset="0"/>
                <a:ea typeface="DFKai-SB" pitchFamily="65" charset="-120"/>
              </a:rPr>
              <a:t>福之道</a:t>
            </a:r>
            <a:r>
              <a:rPr lang="zh-TW" altLang="en-US" sz="38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800" dirty="0" err="1"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8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dirty="0" err="1"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800" dirty="0">
                <a:latin typeface="Candara" pitchFamily="34" charset="0"/>
                <a:ea typeface="DFKai-SB" pitchFamily="65" charset="-120"/>
              </a:rPr>
              <a:t> chi to,</a:t>
            </a:r>
          </a:p>
          <a:p>
            <a:pPr marR="0" algn="ctr"/>
            <a:endParaRPr lang="en-US" altLang="zh-TW" sz="2800" dirty="0">
              <a:latin typeface="Candara" pitchFamily="34" charset="0"/>
              <a:ea typeface="DFKai-SB" pitchFamily="65" charset="-120"/>
            </a:endParaRPr>
          </a:p>
          <a:p>
            <a:pPr marR="0" algn="ctr"/>
            <a:endParaRPr lang="en-US" altLang="zh-TW" sz="3800" dirty="0" smtClean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800" dirty="0" smtClean="0">
                <a:latin typeface="Candara" pitchFamily="34" charset="0"/>
                <a:ea typeface="DFKai-SB" pitchFamily="65" charset="-120"/>
              </a:rPr>
              <a:t>Aiding </a:t>
            </a:r>
            <a:r>
              <a:rPr lang="en-US" altLang="zh-TW" sz="3800" dirty="0">
                <a:latin typeface="Candara" pitchFamily="34" charset="0"/>
                <a:ea typeface="DFKai-SB" pitchFamily="65" charset="-120"/>
              </a:rPr>
              <a:t>the good and true</a:t>
            </a:r>
          </a:p>
          <a:p>
            <a:pPr marR="0" algn="ctr"/>
            <a:r>
              <a:rPr lang="en-US" altLang="zh-TW" sz="3800" dirty="0">
                <a:latin typeface="Candara" pitchFamily="34" charset="0"/>
                <a:ea typeface="DFKai-SB" pitchFamily="65" charset="-120"/>
              </a:rPr>
              <a:t>Ne’er goes </a:t>
            </a:r>
            <a:r>
              <a:rPr lang="en-US" altLang="zh-TW" sz="3800" dirty="0" err="1">
                <a:latin typeface="Candara" pitchFamily="34" charset="0"/>
                <a:ea typeface="DFKai-SB" pitchFamily="65" charset="-120"/>
              </a:rPr>
              <a:t>unblest</a:t>
            </a:r>
            <a:r>
              <a:rPr lang="en-US" altLang="zh-TW" sz="38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907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8153400" cy="6096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 願咱所想所為</a:t>
            </a:r>
            <a:r>
              <a:rPr lang="zh-TW" altLang="en-US" sz="3500" dirty="0" smtClean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aseline="30000" dirty="0" err="1" smtClean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    真善美好</a:t>
            </a:r>
            <a:r>
              <a:rPr lang="zh-TW" altLang="en-US" sz="3500" dirty="0" smtClean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dirty="0" smtClean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Chin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sian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bi-ho.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200" dirty="0" smtClean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All that we think or do,</a:t>
            </a:r>
            <a:br>
              <a:rPr lang="en-US" altLang="zh-TW" sz="3500" dirty="0" smtClean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Be it the best.</a:t>
            </a:r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377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533400"/>
            <a:ext cx="8153400" cy="6324600"/>
          </a:xfrm>
        </p:spPr>
        <p:txBody>
          <a:bodyPr/>
          <a:lstStyle/>
          <a:p>
            <a:pPr algn="ctr"/>
            <a:r>
              <a:rPr lang="en-US" altLang="zh-TW" sz="45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dirty="0" smtClean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為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主所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做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Chu so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choe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聖工能得福</a:t>
            </a:r>
            <a:r>
              <a:rPr lang="zh-TW" altLang="en-US" sz="14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14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Seng-kang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tit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work for Jesus</a:t>
            </a:r>
          </a:p>
          <a:p>
            <a:pPr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Will be blest,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24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609600"/>
            <a:ext cx="8153400" cy="6248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但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祂愛</a:t>
            </a:r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咱</a:t>
            </a:r>
            <a:endParaRPr lang="en-US" altLang="zh-TW" sz="5800" dirty="0" smtClean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Tan 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I  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    盡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心祂所托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chin- sim  I  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so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thok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8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But he asks from</a:t>
            </a:r>
          </a:p>
          <a:p>
            <a:pPr algn="ctr"/>
            <a:r>
              <a:rPr lang="en-US" sz="3500" dirty="0" err="1" smtClean="0"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 one His best.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00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8153400" cy="6096000"/>
          </a:xfrm>
        </p:spPr>
        <p:txBody>
          <a:bodyPr/>
          <a:lstStyle/>
          <a:p>
            <a:pPr algn="ctr"/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咱才幹雖不多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chai-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sui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 卑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微有限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Pi-  bi  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han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0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dirty="0">
                <a:latin typeface="Candara" pitchFamily="34" charset="0"/>
                <a:ea typeface="DFKai-SB" pitchFamily="65" charset="-120"/>
              </a:rPr>
              <a:t>Our talents may be few,</a:t>
            </a:r>
          </a:p>
          <a:p>
            <a:pPr algn="ctr"/>
            <a:r>
              <a:rPr lang="en-US" sz="3500" dirty="0">
                <a:latin typeface="Candara" pitchFamily="34" charset="0"/>
                <a:ea typeface="DFKai-SB" pitchFamily="65" charset="-120"/>
              </a:rPr>
              <a:t>These may be small.</a:t>
            </a:r>
          </a:p>
          <a:p>
            <a:pPr algn="ctr"/>
            <a:endParaRPr lang="en-US" altLang="zh-TW" sz="2000" dirty="0">
              <a:latin typeface="Candara" pitchFamily="34" charset="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34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685800"/>
            <a:ext cx="8153400" cy="6172200"/>
          </a:xfrm>
        </p:spPr>
        <p:txBody>
          <a:bodyPr/>
          <a:lstStyle/>
          <a:p>
            <a:pPr marR="0" algn="ctr"/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 盡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心盡意盡力</a:t>
            </a:r>
            <a:endParaRPr lang="en-US" altLang="zh-TW" sz="5800" dirty="0">
              <a:latin typeface="DFKai-SB" pitchFamily="65" charset="-120"/>
              <a:ea typeface="DFKai-SB" pitchFamily="65" charset="-120"/>
            </a:endParaRPr>
          </a:p>
          <a:p>
            <a:pPr marR="0"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Chin-sim 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chin-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 chin-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lat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為主做工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R="0" algn="ctr"/>
            <a:endParaRPr lang="en-US" altLang="zh-TW" sz="1100" dirty="0" smtClean="0">
              <a:latin typeface="Candara" pitchFamily="34" charset="0"/>
              <a:ea typeface="DFKai-SB" pitchFamily="65" charset="-120"/>
            </a:endParaRPr>
          </a:p>
          <a:p>
            <a:pPr marR="0" algn="ctr"/>
            <a:endParaRPr lang="en-US" altLang="zh-TW" sz="11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sz="3500" dirty="0">
                <a:latin typeface="Candara" pitchFamily="34" charset="0"/>
                <a:ea typeface="DFKai-SB" pitchFamily="65" charset="-120"/>
              </a:rPr>
              <a:t>But unto Him is due </a:t>
            </a:r>
          </a:p>
          <a:p>
            <a:pPr marR="0" algn="ctr"/>
            <a:r>
              <a:rPr lang="en-US" sz="3500" dirty="0">
                <a:latin typeface="Candara" pitchFamily="34" charset="0"/>
                <a:ea typeface="DFKai-SB" pitchFamily="65" charset="-120"/>
              </a:rPr>
              <a:t>Our best, our all.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0"/>
            <a:ext cx="8153400" cy="6019800"/>
          </a:xfrm>
        </p:spPr>
        <p:txBody>
          <a:bodyPr>
            <a:normAutofit lnSpcReduction="10000"/>
          </a:bodyPr>
          <a:lstStyle/>
          <a:p>
            <a:pPr algn="ctr"/>
            <a:endParaRPr lang="en-US" altLang="zh-TW" sz="5100" dirty="0" smtClean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200" dirty="0" smtClean="0"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3200" dirty="0" smtClean="0"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聽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見救主呼請</a:t>
            </a:r>
            <a:endParaRPr lang="en-US" altLang="zh-TW" sz="58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ho-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“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獻上最好</a:t>
            </a:r>
            <a:r>
              <a:rPr lang="en-US" altLang="zh-TW" sz="4900" dirty="0" smtClean="0"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dirty="0">
              <a:latin typeface="DFKai-SB" pitchFamily="65" charset="-120"/>
              <a:ea typeface="DFKai-SB" pitchFamily="65" charset="-120"/>
            </a:endParaRPr>
          </a:p>
          <a:p>
            <a:pPr algn="ctr"/>
            <a:endParaRPr lang="en-US" altLang="zh-TW" sz="1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“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ho.”</a:t>
            </a:r>
          </a:p>
          <a:p>
            <a:pPr algn="ctr"/>
            <a:endParaRPr lang="en-US" altLang="zh-TW" sz="28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1.  Hear ye the Master’s call,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“Give Me thy best!”,</a:t>
            </a:r>
            <a:r>
              <a:rPr lang="en-US" altLang="zh-TW" sz="3500" dirty="0">
                <a:solidFill>
                  <a:schemeClr val="bg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bg1"/>
                </a:solidFill>
                <a:latin typeface="Candara" pitchFamily="34" charset="0"/>
                <a:ea typeface="DFKai-SB" pitchFamily="65" charset="-120"/>
              </a:rPr>
            </a:b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32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838200"/>
            <a:ext cx="8153400" cy="6019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無論獻多或少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2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2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 </a:t>
            </a: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考驗信徒</a:t>
            </a:r>
            <a:r>
              <a:rPr lang="zh-TW" altLang="en-US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2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2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kho-giam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sin-to;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24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For, be it great or small, 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is His test.</a:t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4000" dirty="0">
                <a:solidFill>
                  <a:schemeClr val="bg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4000" dirty="0">
                <a:solidFill>
                  <a:schemeClr val="bg1"/>
                </a:solidFill>
                <a:latin typeface="Candara" pitchFamily="34" charset="0"/>
                <a:ea typeface="DFKai-SB" pitchFamily="65" charset="-12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93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8153400" cy="6096000"/>
          </a:xfrm>
        </p:spPr>
        <p:txBody>
          <a:bodyPr/>
          <a:lstStyle/>
          <a:p>
            <a:pPr algn="ctr"/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工作要盡本份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kong-chok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-chin pun-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不想報答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dirty="0">
                <a:latin typeface="Candara" pitchFamily="34" charset="0"/>
                <a:ea typeface="DFKai-SB" pitchFamily="65" charset="-120"/>
              </a:rPr>
              <a:t>Bo </a:t>
            </a:r>
            <a:r>
              <a:rPr lang="en-US" sz="3500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aseline="30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dirty="0">
                <a:latin typeface="Candara" pitchFamily="34" charset="0"/>
                <a:ea typeface="DFKai-SB" pitchFamily="65" charset="-120"/>
              </a:rPr>
              <a:t>-tap,</a:t>
            </a:r>
          </a:p>
          <a:p>
            <a:pPr algn="ctr"/>
            <a:endParaRPr lang="en-US" sz="28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Do then the best you can, </a:t>
            </a:r>
          </a:p>
          <a:p>
            <a:pPr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Not for reward,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96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685800"/>
            <a:ext cx="8153400" cy="6172200"/>
          </a:xfrm>
        </p:spPr>
        <p:txBody>
          <a:bodyPr/>
          <a:lstStyle/>
          <a:p>
            <a:pPr marR="0" algn="ctr"/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不想被人稱讚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chheng-chan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R="0" algn="ctr"/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得主悅納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tit Chu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iat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-lap.</a:t>
            </a:r>
          </a:p>
          <a:p>
            <a:pPr marR="0" algn="ctr"/>
            <a:endParaRPr lang="en-US" altLang="zh-TW" sz="28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Not 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for the praise of man, </a:t>
            </a:r>
          </a:p>
          <a:p>
            <a:pPr marR="0"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But for the Lord.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42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533400"/>
            <a:ext cx="8153400" cy="6324600"/>
          </a:xfrm>
        </p:spPr>
        <p:txBody>
          <a:bodyPr/>
          <a:lstStyle/>
          <a:p>
            <a:pPr algn="ctr"/>
            <a:r>
              <a:rPr lang="en-US" altLang="zh-TW" sz="45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dirty="0" smtClean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為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主所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做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Chu so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choe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聖工能得福</a:t>
            </a:r>
            <a:r>
              <a:rPr lang="zh-TW" altLang="en-US" sz="1400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14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Seng-kang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tit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work for Jesus</a:t>
            </a:r>
          </a:p>
          <a:p>
            <a:pPr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Will be blest,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56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609600"/>
            <a:ext cx="8153400" cy="6248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但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祂愛</a:t>
            </a:r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咱</a:t>
            </a:r>
            <a:endParaRPr lang="en-US" altLang="zh-TW" sz="5800" dirty="0" smtClean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Tan  I  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盡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心祂所托</a:t>
            </a:r>
            <a:r>
              <a:rPr lang="zh-TW" altLang="en-US" sz="3500" dirty="0" smtClean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chin-  sim   I   so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thok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8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But he asks from</a:t>
            </a:r>
          </a:p>
          <a:p>
            <a:pPr algn="ctr"/>
            <a:r>
              <a:rPr lang="en-US" sz="3500" dirty="0" err="1" smtClean="0"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3500" dirty="0" smtClean="0">
                <a:latin typeface="Candara" pitchFamily="34" charset="0"/>
                <a:ea typeface="DFKai-SB" pitchFamily="65" charset="-120"/>
              </a:rPr>
              <a:t> one His best.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82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8153400" cy="6096000"/>
          </a:xfrm>
        </p:spPr>
        <p:txBody>
          <a:bodyPr/>
          <a:lstStyle/>
          <a:p>
            <a:pPr algn="ctr"/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咱才幹雖不多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chai-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sui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卑微有限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Pi-  bi  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han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0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dirty="0">
                <a:latin typeface="Candara" pitchFamily="34" charset="0"/>
                <a:ea typeface="DFKai-SB" pitchFamily="65" charset="-120"/>
              </a:rPr>
              <a:t>Our talents may be few,</a:t>
            </a:r>
          </a:p>
          <a:p>
            <a:pPr algn="ctr"/>
            <a:r>
              <a:rPr lang="en-US" sz="3500" dirty="0">
                <a:latin typeface="Candara" pitchFamily="34" charset="0"/>
                <a:ea typeface="DFKai-SB" pitchFamily="65" charset="-120"/>
              </a:rPr>
              <a:t>These may be small.</a:t>
            </a:r>
          </a:p>
          <a:p>
            <a:pPr algn="ctr"/>
            <a:endParaRPr lang="en-US" altLang="zh-TW" sz="2000" dirty="0">
              <a:latin typeface="Candara" pitchFamily="34" charset="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9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685800"/>
            <a:ext cx="8153400" cy="6172200"/>
          </a:xfrm>
        </p:spPr>
        <p:txBody>
          <a:bodyPr/>
          <a:lstStyle/>
          <a:p>
            <a:pPr marR="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盡心盡意盡力</a:t>
            </a:r>
            <a:endParaRPr lang="en-US" altLang="zh-TW" sz="5800" dirty="0">
              <a:latin typeface="DFKai-SB" pitchFamily="65" charset="-120"/>
              <a:ea typeface="DFKai-SB" pitchFamily="65" charset="-120"/>
            </a:endParaRPr>
          </a:p>
          <a:p>
            <a:pPr marR="0" algn="ctr"/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Chin-sim  chin- 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dirty="0" smtClean="0">
                <a:latin typeface="Candara" pitchFamily="34" charset="0"/>
                <a:ea typeface="DFKai-SB" pitchFamily="65" charset="-120"/>
              </a:rPr>
              <a:t>  chin-</a:t>
            </a:r>
            <a:r>
              <a:rPr lang="en-US" altLang="zh-TW" sz="3500" dirty="0" err="1" smtClean="0">
                <a:latin typeface="Candara" pitchFamily="34" charset="0"/>
                <a:ea typeface="DFKai-SB" pitchFamily="65" charset="-120"/>
              </a:rPr>
              <a:t>lat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為主做工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R="0" algn="ctr"/>
            <a:endParaRPr lang="en-US" altLang="zh-TW" sz="1100" dirty="0" smtClean="0">
              <a:latin typeface="Candara" pitchFamily="34" charset="0"/>
              <a:ea typeface="DFKai-SB" pitchFamily="65" charset="-120"/>
            </a:endParaRPr>
          </a:p>
          <a:p>
            <a:pPr marR="0" algn="ctr"/>
            <a:endParaRPr lang="en-US" altLang="zh-TW" sz="1100" dirty="0">
              <a:latin typeface="Candara" pitchFamily="34" charset="0"/>
              <a:ea typeface="DFKai-SB" pitchFamily="65" charset="-120"/>
            </a:endParaRPr>
          </a:p>
          <a:p>
            <a:pPr marR="0" algn="ctr"/>
            <a:r>
              <a:rPr lang="en-US" sz="3500" dirty="0">
                <a:latin typeface="Candara" pitchFamily="34" charset="0"/>
                <a:ea typeface="DFKai-SB" pitchFamily="65" charset="-120"/>
              </a:rPr>
              <a:t>But unto Him is due </a:t>
            </a:r>
          </a:p>
          <a:p>
            <a:pPr marR="0" algn="ctr"/>
            <a:r>
              <a:rPr lang="en-US" sz="3500" dirty="0">
                <a:latin typeface="Candara" pitchFamily="34" charset="0"/>
                <a:ea typeface="DFKai-SB" pitchFamily="65" charset="-120"/>
              </a:rPr>
              <a:t>Our best, our all.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44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186</TotalTime>
  <Words>494</Words>
  <Application>Microsoft Office PowerPoint</Application>
  <PresentationFormat>On-screen Show (4:3)</PresentationFormat>
  <Paragraphs>115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DFKai-SB</vt:lpstr>
      <vt:lpstr>Gill Sans MT</vt:lpstr>
      <vt:lpstr>微軟正黑體</vt:lpstr>
      <vt:lpstr>Calibri</vt:lpstr>
      <vt:lpstr>Candara</vt:lpstr>
      <vt:lpstr>Verdana</vt:lpstr>
      <vt:lpstr>Wingdings 2</vt:lpstr>
      <vt:lpstr>Solstice</vt:lpstr>
      <vt:lpstr>獻上最好 Our Best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獻上最好 Our Best</dc:title>
  <dc:creator>GGC Tech</dc:creator>
  <cp:lastModifiedBy>ggctech</cp:lastModifiedBy>
  <cp:revision>21</cp:revision>
  <dcterms:created xsi:type="dcterms:W3CDTF">2017-02-17T08:35:02Z</dcterms:created>
  <dcterms:modified xsi:type="dcterms:W3CDTF">2017-02-19T01:23:49Z</dcterms:modified>
</cp:coreProperties>
</file>